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63089" autoAdjust="0"/>
  </p:normalViewPr>
  <p:slideViewPr>
    <p:cSldViewPr snapToGrid="0">
      <p:cViewPr varScale="1">
        <p:scale>
          <a:sx n="43" d="100"/>
          <a:sy n="43" d="100"/>
        </p:scale>
        <p:origin x="1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9407-85C4-4CE7-BF78-E9396DB6C8BE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BB64-6801-4086-BFDC-6D1C6097B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Virginia</a:t>
            </a:r>
            <a:r>
              <a:rPr lang="en-US" baseline="0" dirty="0" smtClean="0"/>
              <a:t> state has a population of </a:t>
            </a:r>
            <a:r>
              <a:rPr lang="en-US" baseline="0" dirty="0" smtClean="0"/>
              <a:t>8001024. It </a:t>
            </a:r>
            <a:r>
              <a:rPr lang="en-US" baseline="0" dirty="0" smtClean="0"/>
              <a:t>is ethnically metropolis with population density of 202.6 persons per square mile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BB64-6801-4086-BFDC-6D1C6097BC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r>
              <a:rPr lang="en-US" baseline="0" dirty="0" smtClean="0"/>
              <a:t> </a:t>
            </a:r>
            <a:r>
              <a:rPr lang="en-US" dirty="0" smtClean="0"/>
              <a:t>has </a:t>
            </a:r>
            <a:r>
              <a:rPr lang="en-US" dirty="0" smtClean="0"/>
              <a:t>a land area of 12407</a:t>
            </a:r>
            <a:r>
              <a:rPr lang="en-US" baseline="0" dirty="0" smtClean="0"/>
              <a:t> squire miles with population density of 488.8 persons per squire miles.</a:t>
            </a:r>
          </a:p>
          <a:p>
            <a:r>
              <a:rPr lang="en-US" baseline="0" dirty="0" smtClean="0"/>
              <a:t>It has a population of 6065440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BB64-6801-4086-BFDC-6D1C6097BC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the most</a:t>
            </a:r>
            <a:r>
              <a:rPr lang="en-US" baseline="0" dirty="0" smtClean="0"/>
              <a:t> populated city with a population density of 27012.5 persons per squire mile.</a:t>
            </a:r>
          </a:p>
          <a:p>
            <a:r>
              <a:rPr lang="en-US" baseline="0" dirty="0" smtClean="0"/>
              <a:t>It has a population of 8336817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BB64-6801-4086-BFDC-6D1C6097BC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Cities have</a:t>
            </a:r>
            <a:r>
              <a:rPr lang="en-US" baseline="0" dirty="0" smtClean="0"/>
              <a:t> high population density than other states</a:t>
            </a:r>
            <a:r>
              <a:rPr lang="en-US" baseline="0" dirty="0" smtClean="0"/>
              <a:t>. besides, most of them are ethnically diverse.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8BB64-6801-4086-BFDC-6D1C6097BC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590" y="1873592"/>
            <a:ext cx="7766936" cy="1646302"/>
          </a:xfrm>
        </p:spPr>
        <p:txBody>
          <a:bodyPr/>
          <a:lstStyle/>
          <a:p>
            <a:pPr algn="ctr"/>
            <a:r>
              <a:rPr lang="en-US" sz="4800" dirty="0" smtClean="0"/>
              <a:t>Census Dot Maps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9892" y="3775529"/>
            <a:ext cx="7766936" cy="1096899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 smtClean="0"/>
              <a:t>Students Name</a:t>
            </a:r>
          </a:p>
          <a:p>
            <a:pPr algn="ctr">
              <a:lnSpc>
                <a:spcPct val="200000"/>
              </a:lnSpc>
            </a:pPr>
            <a:r>
              <a:rPr lang="en-US" sz="2000" dirty="0" smtClean="0"/>
              <a:t>Institutional Affiliation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24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004" y="149456"/>
            <a:ext cx="3953660" cy="875071"/>
          </a:xfrm>
        </p:spPr>
        <p:txBody>
          <a:bodyPr/>
          <a:lstStyle/>
          <a:p>
            <a:pPr algn="ctr"/>
            <a:r>
              <a:rPr lang="en-US" dirty="0" smtClean="0"/>
              <a:t>Virginia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668594"/>
            <a:ext cx="4747068" cy="618940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onstantia" panose="02030602050306030303" pitchFamily="18" charset="0"/>
              </a:rPr>
              <a:t>Land area 39490.1 square miles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onstantia" panose="02030602050306030303" pitchFamily="18" charset="0"/>
              </a:rPr>
              <a:t>Population 8001024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onstantia" panose="02030602050306030303" pitchFamily="18" charset="0"/>
              </a:rPr>
              <a:t>It’s ethnically diverse metropolis.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onstantia" panose="02030602050306030303" pitchFamily="18" charset="0"/>
              </a:rPr>
              <a:t>Density 202.6 people per square </a:t>
            </a:r>
            <a:r>
              <a:rPr lang="en-US" sz="2200" dirty="0" smtClean="0">
                <a:latin typeface="Constantia" panose="02030602050306030303" pitchFamily="18" charset="0"/>
              </a:rPr>
              <a:t>mile.</a:t>
            </a:r>
            <a:endParaRPr lang="en-US" sz="2200" dirty="0" smtClean="0">
              <a:latin typeface="Constantia" panose="02030602050306030303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onstantia" panose="02030602050306030303" pitchFamily="18" charset="0"/>
              </a:rPr>
              <a:t>Borders Columbia, Kentucky, Maryland</a:t>
            </a:r>
            <a:r>
              <a:rPr lang="en-US" sz="2200" dirty="0"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8" y="1"/>
            <a:ext cx="7330631" cy="6858000"/>
          </a:xfrm>
        </p:spPr>
      </p:pic>
    </p:spTree>
    <p:extLst>
      <p:ext uri="{BB962C8B-B14F-4D97-AF65-F5344CB8AC3E}">
        <p14:creationId xmlns:p14="http://schemas.microsoft.com/office/powerpoint/2010/main" val="410635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50" y="462116"/>
            <a:ext cx="4184036" cy="1026498"/>
          </a:xfrm>
        </p:spPr>
        <p:txBody>
          <a:bodyPr/>
          <a:lstStyle/>
          <a:p>
            <a:pPr algn="ctr"/>
            <a:r>
              <a:rPr lang="en-US" dirty="0" smtClean="0"/>
              <a:t>Maryland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7566" y="1488613"/>
            <a:ext cx="4783804" cy="495151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Population of 6065440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Land area 12407 square miles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488.8 persons per square miles.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Borders Pennsylvania, Virginia, Columbia, Delaware and west Virginia.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70" y="0"/>
            <a:ext cx="7361622" cy="6858000"/>
          </a:xfrm>
        </p:spPr>
      </p:pic>
    </p:spTree>
    <p:extLst>
      <p:ext uri="{BB962C8B-B14F-4D97-AF65-F5344CB8AC3E}">
        <p14:creationId xmlns:p14="http://schemas.microsoft.com/office/powerpoint/2010/main" val="13447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491613"/>
            <a:ext cx="4184035" cy="1320800"/>
          </a:xfrm>
        </p:spPr>
        <p:txBody>
          <a:bodyPr/>
          <a:lstStyle/>
          <a:p>
            <a:pPr algn="ctr"/>
            <a:r>
              <a:rPr lang="en-US" dirty="0" smtClean="0"/>
              <a:t>New York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66684"/>
            <a:ext cx="4861369" cy="46746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Its ethnically diverse metropolis.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It is the most populated city.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Land 302.64 square miles.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27012.5 persons per square mile.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Population of 8336817 people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7980"/>
            <a:ext cx="7330631" cy="6829470"/>
          </a:xfrm>
        </p:spPr>
      </p:pic>
    </p:spTree>
    <p:extLst>
      <p:ext uri="{BB962C8B-B14F-4D97-AF65-F5344CB8AC3E}">
        <p14:creationId xmlns:p14="http://schemas.microsoft.com/office/powerpoint/2010/main" val="174920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922" y="501445"/>
            <a:ext cx="8596668" cy="953729"/>
          </a:xfrm>
        </p:spPr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7859"/>
            <a:ext cx="12083844" cy="54667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New York city is the most populated city.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Most  states are ethnically diverse metropolis.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onstantia" panose="02030602050306030303" pitchFamily="18" charset="0"/>
              </a:rPr>
              <a:t>Population density is average among the states except in cities.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274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860</TotalTime>
  <Words>210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Constantia</vt:lpstr>
      <vt:lpstr>Trebuchet MS</vt:lpstr>
      <vt:lpstr>Wingdings</vt:lpstr>
      <vt:lpstr>Wingdings 3</vt:lpstr>
      <vt:lpstr>Facet</vt:lpstr>
      <vt:lpstr>Census Dot Maps</vt:lpstr>
      <vt:lpstr>Virginia </vt:lpstr>
      <vt:lpstr>Maryland </vt:lpstr>
      <vt:lpstr>New York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Topmaps</dc:title>
  <dc:creator>hp</dc:creator>
  <cp:lastModifiedBy>User</cp:lastModifiedBy>
  <cp:revision>12</cp:revision>
  <dcterms:created xsi:type="dcterms:W3CDTF">2021-04-18T17:50:01Z</dcterms:created>
  <dcterms:modified xsi:type="dcterms:W3CDTF">2021-04-19T08:18:43Z</dcterms:modified>
</cp:coreProperties>
</file>